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embeddedFontLst>
    <p:embeddedFont>
      <p:font typeface="Calibri" pitchFamily="34" charset="0"/>
      <p:regular r:id="rId14"/>
      <p:bold r:id="rId15"/>
      <p:italic r:id="rId16"/>
      <p:boldItalic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84"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4BD5A-2700-43D6-87C5-B40FB5F700D2}" type="datetimeFigureOut">
              <a:rPr lang="en-US" smtClean="0"/>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9F05E1-B766-4888-9DE8-9BCCB0A6BC4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Social Studies Grade 6</a:t>
            </a:r>
            <a:endParaRPr lang="en-US" dirty="0"/>
          </a:p>
        </p:txBody>
      </p:sp>
      <p:sp>
        <p:nvSpPr>
          <p:cNvPr id="4" name="Slide Number Placeholder 3"/>
          <p:cNvSpPr>
            <a:spLocks noGrp="1"/>
          </p:cNvSpPr>
          <p:nvPr>
            <p:ph type="sldNum" sz="quarter" idx="10"/>
          </p:nvPr>
        </p:nvSpPr>
        <p:spPr/>
        <p:txBody>
          <a:bodyPr/>
          <a:lstStyle/>
          <a:p>
            <a:fld id="{009F05E1-B766-4888-9DE8-9BCCB0A6BC4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CD9B3D-5B33-443C-9864-EB54F51B63AB}"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CD9B3D-5B33-443C-9864-EB54F51B63AB}"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CD9B3D-5B33-443C-9864-EB54F51B63AB}"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CD9B3D-5B33-443C-9864-EB54F51B63AB}"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D9B3D-5B33-443C-9864-EB54F51B63AB}"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CD9B3D-5B33-443C-9864-EB54F51B63AB}"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CD9B3D-5B33-443C-9864-EB54F51B63AB}" type="datetimeFigureOut">
              <a:rPr lang="en-US" smtClean="0"/>
              <a:pPr/>
              <a:t>3/10/2014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CD9B3D-5B33-443C-9864-EB54F51B63AB}" type="datetimeFigureOut">
              <a:rPr lang="en-US" smtClean="0"/>
              <a:pPr/>
              <a:t>3/10/2014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D9B3D-5B33-443C-9864-EB54F51B63AB}" type="datetimeFigureOut">
              <a:rPr lang="en-US" smtClean="0"/>
              <a:pPr/>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D9B3D-5B33-443C-9864-EB54F51B63AB}"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D9B3D-5B33-443C-9864-EB54F51B63AB}"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67D214-7651-4679-9D18-E5F77E1D54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D9B3D-5B33-443C-9864-EB54F51B63AB}" type="datetimeFigureOut">
              <a:rPr lang="en-US" smtClean="0"/>
              <a:pPr/>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7D214-7651-4679-9D18-E5F77E1D54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Rectangle 5"/>
          <p:cNvSpPr/>
          <p:nvPr/>
        </p:nvSpPr>
        <p:spPr>
          <a:xfrm>
            <a:off x="838200" y="762000"/>
            <a:ext cx="7543800" cy="54864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19400" y="1066800"/>
            <a:ext cx="3797836" cy="5016758"/>
          </a:xfrm>
          <a:prstGeom prst="rect">
            <a:avLst/>
          </a:prstGeom>
          <a:noFill/>
        </p:spPr>
        <p:txBody>
          <a:bodyPr wrap="none" lIns="91440" tIns="45720" rIns="91440" bIns="45720">
            <a:spAutoFit/>
          </a:bodyPr>
          <a:lstStyle/>
          <a:p>
            <a:pPr algn="ctr"/>
            <a:r>
              <a:rPr lang="en-US" sz="8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Museum of </a:t>
            </a:r>
          </a:p>
          <a:p>
            <a:pPr algn="ctr"/>
            <a:r>
              <a:rPr lang="en-US" sz="8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Ancient </a:t>
            </a:r>
          </a:p>
          <a:p>
            <a:pPr algn="ctr"/>
            <a:r>
              <a:rPr lang="en-US" sz="8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River </a:t>
            </a:r>
          </a:p>
          <a:p>
            <a:pPr algn="ctr"/>
            <a:r>
              <a:rPr lang="en-US" sz="8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Civilizations</a:t>
            </a:r>
            <a:endParaRPr lang="en-US" sz="8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810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381000"/>
            <a:ext cx="8458200" cy="1015663"/>
          </a:xfrm>
          <a:prstGeom prst="rect">
            <a:avLst/>
          </a:prstGeom>
          <a:noFill/>
        </p:spPr>
        <p:txBody>
          <a:bodyPr wrap="square" lIns="91440" tIns="45720" rIns="91440" bIns="45720">
            <a:spAutoFit/>
          </a:bodyPr>
          <a:lstStyle/>
          <a:p>
            <a:pPr algn="ctr"/>
            <a:r>
              <a:rPr lang="en-US" sz="6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Step 6</a:t>
            </a:r>
            <a:endParaRPr lang="en-US" sz="6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
        <p:nvSpPr>
          <p:cNvPr id="5" name="TextBox 4"/>
          <p:cNvSpPr txBox="1"/>
          <p:nvPr/>
        </p:nvSpPr>
        <p:spPr>
          <a:xfrm>
            <a:off x="533400" y="1524000"/>
            <a:ext cx="8382000" cy="5016758"/>
          </a:xfrm>
          <a:prstGeom prst="rect">
            <a:avLst/>
          </a:prstGeom>
          <a:noFill/>
        </p:spPr>
        <p:txBody>
          <a:bodyPr wrap="square" rtlCol="0">
            <a:spAutoFit/>
          </a:bodyPr>
          <a:lstStyle/>
          <a:p>
            <a:pPr algn="ctr"/>
            <a:r>
              <a:rPr lang="en-US" sz="3200" dirty="0" smtClean="0"/>
              <a:t>It is time to present your floor plans </a:t>
            </a:r>
            <a:br>
              <a:rPr lang="en-US" sz="3200" dirty="0" smtClean="0"/>
            </a:br>
            <a:r>
              <a:rPr lang="en-US" sz="3200" dirty="0" smtClean="0"/>
              <a:t>to our class!</a:t>
            </a:r>
          </a:p>
          <a:p>
            <a:endParaRPr lang="en-US" sz="3200" dirty="0" smtClean="0"/>
          </a:p>
          <a:p>
            <a:r>
              <a:rPr lang="en-US" sz="3200" dirty="0" smtClean="0"/>
              <a:t>Our class will vote and come to a consensus about a final proposal to submit to the museum director for consideration about a new museum gallery of ancient river civilizations. </a:t>
            </a:r>
          </a:p>
          <a:p>
            <a:endParaRPr lang="en-US" sz="3200" dirty="0"/>
          </a:p>
          <a:p>
            <a:pPr algn="ctr"/>
            <a:r>
              <a:rPr lang="en-US" sz="3200" dirty="0" smtClean="0"/>
              <a:t>Great work museum curators!</a:t>
            </a:r>
            <a:endParaRPr lang="en-US" sz="3200" dirty="0"/>
          </a:p>
          <a:p>
            <a:pPr lvl="0"/>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810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3400" y="4800600"/>
            <a:ext cx="8458200" cy="1446550"/>
          </a:xfrm>
          <a:prstGeom prst="rect">
            <a:avLst/>
          </a:prstGeom>
          <a:noFill/>
        </p:spPr>
        <p:txBody>
          <a:bodyPr wrap="square" lIns="91440" tIns="45720" rIns="91440" bIns="45720">
            <a:spAutoFit/>
          </a:bodyPr>
          <a:lstStyle/>
          <a:p>
            <a:pPr algn="ctr"/>
            <a:r>
              <a:rPr lang="en-US" sz="44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Lesson Created by</a:t>
            </a:r>
          </a:p>
          <a:p>
            <a:pPr algn="ctr"/>
            <a:r>
              <a:rPr lang="en-US" sz="44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WBR Technology Department</a:t>
            </a:r>
            <a:endParaRPr lang="en-US" sz="44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pic>
        <p:nvPicPr>
          <p:cNvPr id="8" name="Picture 7" descr="WBR Flipchart Credit (1).png"/>
          <p:cNvPicPr>
            <a:picLocks noChangeAspect="1"/>
          </p:cNvPicPr>
          <p:nvPr/>
        </p:nvPicPr>
        <p:blipFill>
          <a:blip r:embed="rId3" cstate="print"/>
          <a:srcRect l="24470" t="10839" r="31916" b="34336"/>
          <a:stretch>
            <a:fillRect/>
          </a:stretch>
        </p:blipFill>
        <p:spPr>
          <a:xfrm>
            <a:off x="3048000" y="762000"/>
            <a:ext cx="3124200" cy="3200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048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8600" y="533400"/>
            <a:ext cx="8458200" cy="1015663"/>
          </a:xfrm>
          <a:prstGeom prst="rect">
            <a:avLst/>
          </a:prstGeom>
          <a:noFill/>
        </p:spPr>
        <p:txBody>
          <a:bodyPr wrap="square" lIns="91440" tIns="45720" rIns="91440" bIns="45720">
            <a:spAutoFit/>
          </a:bodyPr>
          <a:lstStyle/>
          <a:p>
            <a:pPr algn="ctr"/>
            <a:r>
              <a:rPr lang="en-US" sz="6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Driving Question</a:t>
            </a:r>
            <a:endParaRPr lang="en-US" sz="6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
        <p:nvSpPr>
          <p:cNvPr id="5" name="TextBox 4"/>
          <p:cNvSpPr txBox="1"/>
          <p:nvPr/>
        </p:nvSpPr>
        <p:spPr>
          <a:xfrm>
            <a:off x="990600" y="1828800"/>
            <a:ext cx="7239000" cy="3170099"/>
          </a:xfrm>
          <a:prstGeom prst="rect">
            <a:avLst/>
          </a:prstGeom>
          <a:noFill/>
        </p:spPr>
        <p:txBody>
          <a:bodyPr wrap="square" rtlCol="0">
            <a:spAutoFit/>
          </a:bodyPr>
          <a:lstStyle/>
          <a:p>
            <a:pPr algn="ctr"/>
            <a:r>
              <a:rPr lang="en-US" sz="4000" dirty="0" smtClean="0"/>
              <a:t>What information should we include in exhibits about Mesopotamia, Egypt, China, and Indus Valley for an ancient river civilizations museum gallery?</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048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457200"/>
            <a:ext cx="8458200" cy="1015663"/>
          </a:xfrm>
          <a:prstGeom prst="rect">
            <a:avLst/>
          </a:prstGeom>
          <a:noFill/>
        </p:spPr>
        <p:txBody>
          <a:bodyPr wrap="square" lIns="91440" tIns="45720" rIns="91440" bIns="45720">
            <a:spAutoFit/>
          </a:bodyPr>
          <a:lstStyle/>
          <a:p>
            <a:pPr algn="ctr"/>
            <a:r>
              <a:rPr lang="en-US" sz="6000" b="1" cap="none" spc="0"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Scenario</a:t>
            </a:r>
            <a:endParaRPr lang="en-US" sz="6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
        <p:nvSpPr>
          <p:cNvPr id="5" name="TextBox 4"/>
          <p:cNvSpPr txBox="1"/>
          <p:nvPr/>
        </p:nvSpPr>
        <p:spPr>
          <a:xfrm>
            <a:off x="381000" y="1371600"/>
            <a:ext cx="8382000" cy="5016758"/>
          </a:xfrm>
          <a:prstGeom prst="rect">
            <a:avLst/>
          </a:prstGeom>
          <a:noFill/>
        </p:spPr>
        <p:txBody>
          <a:bodyPr wrap="square" rtlCol="0">
            <a:spAutoFit/>
          </a:bodyPr>
          <a:lstStyle/>
          <a:p>
            <a:pPr lvl="0" algn="ctr"/>
            <a:r>
              <a:rPr lang="en-US" sz="4000" dirty="0" smtClean="0"/>
              <a:t>Your class has been recruited to curate a museum about the ancient river civilizations. Each </a:t>
            </a:r>
            <a:r>
              <a:rPr lang="en-US" sz="4000" dirty="0"/>
              <a:t>group will create an online presentation using  Prezi to design the floor plan, including all exhibits and corresponding </a:t>
            </a:r>
            <a:r>
              <a:rPr lang="en-US" sz="4000" dirty="0" smtClean="0"/>
              <a:t>signage for each civilization. </a:t>
            </a:r>
            <a:endParaRPr lang="en-US" sz="4000" dirty="0"/>
          </a:p>
          <a:p>
            <a:pPr algn="ct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810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381000"/>
            <a:ext cx="8458200" cy="1015663"/>
          </a:xfrm>
          <a:prstGeom prst="rect">
            <a:avLst/>
          </a:prstGeom>
          <a:noFill/>
        </p:spPr>
        <p:txBody>
          <a:bodyPr wrap="square" lIns="91440" tIns="45720" rIns="91440" bIns="45720">
            <a:spAutoFit/>
          </a:bodyPr>
          <a:lstStyle/>
          <a:p>
            <a:pPr algn="ctr"/>
            <a:r>
              <a:rPr lang="en-US" sz="6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Information</a:t>
            </a:r>
            <a:endParaRPr lang="en-US" sz="6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
        <p:nvSpPr>
          <p:cNvPr id="5" name="TextBox 4"/>
          <p:cNvSpPr txBox="1"/>
          <p:nvPr/>
        </p:nvSpPr>
        <p:spPr>
          <a:xfrm>
            <a:off x="457200" y="1295400"/>
            <a:ext cx="8382000" cy="5016758"/>
          </a:xfrm>
          <a:prstGeom prst="rect">
            <a:avLst/>
          </a:prstGeom>
          <a:noFill/>
        </p:spPr>
        <p:txBody>
          <a:bodyPr wrap="square" rtlCol="0">
            <a:spAutoFit/>
          </a:bodyPr>
          <a:lstStyle/>
          <a:p>
            <a:pPr algn="ctr"/>
            <a:r>
              <a:rPr lang="en-US" sz="3200" dirty="0" smtClean="0"/>
              <a:t>Each group must create 3 exhibits:  Mesopotamia, Indus Valley, and China.  Each exhibit must contain information regarding:</a:t>
            </a:r>
          </a:p>
          <a:p>
            <a:pPr>
              <a:buFont typeface="Arial" pitchFamily="34" charset="0"/>
              <a:buChar char="•"/>
            </a:pPr>
            <a:r>
              <a:rPr lang="en-US" sz="3200" dirty="0" smtClean="0"/>
              <a:t>Communication</a:t>
            </a:r>
          </a:p>
          <a:p>
            <a:pPr>
              <a:buFont typeface="Arial" pitchFamily="34" charset="0"/>
              <a:buChar char="•"/>
            </a:pPr>
            <a:r>
              <a:rPr lang="en-US" sz="3200" dirty="0" smtClean="0"/>
              <a:t>Religion</a:t>
            </a:r>
          </a:p>
          <a:p>
            <a:pPr>
              <a:buFont typeface="Arial" pitchFamily="34" charset="0"/>
              <a:buChar char="•"/>
            </a:pPr>
            <a:r>
              <a:rPr lang="en-US" sz="3200" dirty="0" smtClean="0"/>
              <a:t>Culture</a:t>
            </a:r>
          </a:p>
          <a:p>
            <a:pPr>
              <a:buFont typeface="Arial" pitchFamily="34" charset="0"/>
              <a:buChar char="•"/>
            </a:pPr>
            <a:r>
              <a:rPr lang="en-US" sz="3200" dirty="0" smtClean="0"/>
              <a:t>Government</a:t>
            </a:r>
          </a:p>
          <a:p>
            <a:pPr>
              <a:buFont typeface="Arial" pitchFamily="34" charset="0"/>
              <a:buChar char="•"/>
            </a:pPr>
            <a:r>
              <a:rPr lang="en-US" sz="3200" dirty="0" smtClean="0"/>
              <a:t>Technology</a:t>
            </a:r>
          </a:p>
          <a:p>
            <a:pPr>
              <a:buFont typeface="Arial" pitchFamily="34" charset="0"/>
              <a:buChar char="•"/>
            </a:pPr>
            <a:r>
              <a:rPr lang="en-US" sz="3200" dirty="0" smtClean="0"/>
              <a:t>Physical Geography</a:t>
            </a:r>
          </a:p>
          <a:p>
            <a:pPr>
              <a:buFont typeface="Arial" pitchFamily="34" charset="0"/>
              <a:buChar char="•"/>
            </a:pPr>
            <a:r>
              <a:rPr lang="en-US" sz="3200" dirty="0" smtClean="0"/>
              <a:t>Timeline</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810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381000"/>
            <a:ext cx="8458200" cy="1015663"/>
          </a:xfrm>
          <a:prstGeom prst="rect">
            <a:avLst/>
          </a:prstGeom>
          <a:noFill/>
        </p:spPr>
        <p:txBody>
          <a:bodyPr wrap="square" lIns="91440" tIns="45720" rIns="91440" bIns="45720">
            <a:spAutoFit/>
          </a:bodyPr>
          <a:lstStyle/>
          <a:p>
            <a:pPr algn="ctr"/>
            <a:r>
              <a:rPr lang="en-US" sz="6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Step 1</a:t>
            </a:r>
            <a:endParaRPr lang="en-US" sz="6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
        <p:nvSpPr>
          <p:cNvPr id="5" name="TextBox 4"/>
          <p:cNvSpPr txBox="1"/>
          <p:nvPr/>
        </p:nvSpPr>
        <p:spPr>
          <a:xfrm>
            <a:off x="381000" y="1295400"/>
            <a:ext cx="8382000" cy="6001643"/>
          </a:xfrm>
          <a:prstGeom prst="rect">
            <a:avLst/>
          </a:prstGeom>
          <a:noFill/>
        </p:spPr>
        <p:txBody>
          <a:bodyPr wrap="square" rtlCol="0">
            <a:spAutoFit/>
          </a:bodyPr>
          <a:lstStyle/>
          <a:p>
            <a:pPr marL="0" lvl="1" algn="ctr"/>
            <a:r>
              <a:rPr lang="en-US" sz="3100" dirty="0" smtClean="0"/>
              <a:t>First, we must find out what a typical museum exhibit regarding ancient civilizations looks like. We will visit the LASM and view the Ancient Egypt exhibit.  While viewing the museum exhibit, you must </a:t>
            </a:r>
            <a:r>
              <a:rPr lang="en-US" sz="3100" dirty="0"/>
              <a:t>take notes </a:t>
            </a:r>
            <a:r>
              <a:rPr lang="en-US" sz="3100" dirty="0" smtClean="0"/>
              <a:t>about the  communication</a:t>
            </a:r>
            <a:r>
              <a:rPr lang="en-US" sz="3100" dirty="0"/>
              <a:t>, </a:t>
            </a:r>
            <a:r>
              <a:rPr lang="en-US" sz="3100" dirty="0" smtClean="0"/>
              <a:t>religion, </a:t>
            </a:r>
            <a:r>
              <a:rPr lang="en-US" sz="3100" dirty="0"/>
              <a:t>culture, government, and </a:t>
            </a:r>
            <a:r>
              <a:rPr lang="en-US" sz="3100" dirty="0" smtClean="0"/>
              <a:t>technology of Ancient Egypt.  Be sure to ask questions to the tour guide to get a better understanding of the civilization.  You will also need to draw the floor plan of the gallery to understand the arrangement of exhibits.</a:t>
            </a:r>
            <a:endParaRPr lang="en-US" sz="3100" dirty="0"/>
          </a:p>
          <a:p>
            <a:pPr algn="ctr"/>
            <a:r>
              <a:rPr lang="en-US" sz="3200" dirty="0" smtClean="0"/>
              <a:t> </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810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381000"/>
            <a:ext cx="8458200" cy="1015663"/>
          </a:xfrm>
          <a:prstGeom prst="rect">
            <a:avLst/>
          </a:prstGeom>
          <a:noFill/>
        </p:spPr>
        <p:txBody>
          <a:bodyPr wrap="square" lIns="91440" tIns="45720" rIns="91440" bIns="45720">
            <a:spAutoFit/>
          </a:bodyPr>
          <a:lstStyle/>
          <a:p>
            <a:pPr algn="ctr"/>
            <a:r>
              <a:rPr lang="en-US" sz="6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Step 2</a:t>
            </a:r>
            <a:endParaRPr lang="en-US" sz="6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
        <p:nvSpPr>
          <p:cNvPr id="8" name="TextBox 7"/>
          <p:cNvSpPr txBox="1"/>
          <p:nvPr/>
        </p:nvSpPr>
        <p:spPr>
          <a:xfrm>
            <a:off x="609600" y="1752600"/>
            <a:ext cx="8229600" cy="2554545"/>
          </a:xfrm>
          <a:prstGeom prst="rect">
            <a:avLst/>
          </a:prstGeom>
          <a:noFill/>
        </p:spPr>
        <p:txBody>
          <a:bodyPr wrap="square" rtlCol="0">
            <a:spAutoFit/>
          </a:bodyPr>
          <a:lstStyle/>
          <a:p>
            <a:pPr lvl="0"/>
            <a:r>
              <a:rPr lang="en-US" sz="3200" dirty="0"/>
              <a:t>After </a:t>
            </a:r>
            <a:r>
              <a:rPr lang="en-US" sz="3200" dirty="0" smtClean="0"/>
              <a:t>our trip to LASM, we will work together as a class to recreate </a:t>
            </a:r>
            <a:r>
              <a:rPr lang="en-US" sz="3200" dirty="0"/>
              <a:t>the floor plan of the gallery containing all of the information that </a:t>
            </a:r>
            <a:r>
              <a:rPr lang="en-US" sz="3200" dirty="0" smtClean="0"/>
              <a:t>we gather </a:t>
            </a:r>
            <a:r>
              <a:rPr lang="en-US" sz="3200" dirty="0"/>
              <a:t>on </a:t>
            </a:r>
            <a:r>
              <a:rPr lang="en-US" sz="3200" dirty="0" smtClean="0"/>
              <a:t>our </a:t>
            </a:r>
            <a:r>
              <a:rPr lang="en-US" sz="3200" dirty="0"/>
              <a:t>tour using the online presentation tool, Prezi.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810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381000"/>
            <a:ext cx="8458200" cy="1015663"/>
          </a:xfrm>
          <a:prstGeom prst="rect">
            <a:avLst/>
          </a:prstGeom>
          <a:noFill/>
        </p:spPr>
        <p:txBody>
          <a:bodyPr wrap="square" lIns="91440" tIns="45720" rIns="91440" bIns="45720">
            <a:spAutoFit/>
          </a:bodyPr>
          <a:lstStyle/>
          <a:p>
            <a:pPr algn="ctr"/>
            <a:r>
              <a:rPr lang="en-US" sz="6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Step 3</a:t>
            </a:r>
            <a:endParaRPr lang="en-US" sz="6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
        <p:nvSpPr>
          <p:cNvPr id="5" name="TextBox 4"/>
          <p:cNvSpPr txBox="1"/>
          <p:nvPr/>
        </p:nvSpPr>
        <p:spPr>
          <a:xfrm>
            <a:off x="609600" y="1371600"/>
            <a:ext cx="8382000" cy="4524315"/>
          </a:xfrm>
          <a:prstGeom prst="rect">
            <a:avLst/>
          </a:prstGeom>
          <a:noFill/>
        </p:spPr>
        <p:txBody>
          <a:bodyPr wrap="square" rtlCol="0">
            <a:spAutoFit/>
          </a:bodyPr>
          <a:lstStyle/>
          <a:p>
            <a:pPr lvl="0"/>
            <a:r>
              <a:rPr lang="en-US" sz="3200" dirty="0" smtClean="0"/>
              <a:t>Next, you and your group will </a:t>
            </a:r>
            <a:r>
              <a:rPr lang="en-US" sz="3200" dirty="0"/>
              <a:t>generate a list of questions </a:t>
            </a:r>
            <a:r>
              <a:rPr lang="en-US" sz="3200" dirty="0" smtClean="0"/>
              <a:t>for </a:t>
            </a:r>
            <a:r>
              <a:rPr lang="en-US" sz="3200" dirty="0"/>
              <a:t>research about the timeline, communication, religion, culture, government, and technology of the following ancient river civilizations: </a:t>
            </a:r>
            <a:r>
              <a:rPr lang="en-US" sz="3200" dirty="0" smtClean="0"/>
              <a:t/>
            </a:r>
            <a:br>
              <a:rPr lang="en-US" sz="3200" dirty="0" smtClean="0"/>
            </a:br>
            <a:r>
              <a:rPr lang="en-US" sz="3200" dirty="0" smtClean="0"/>
              <a:t>Mesopotamia</a:t>
            </a:r>
            <a:r>
              <a:rPr lang="en-US" sz="3200" dirty="0"/>
              <a:t>, Indus Valley, </a:t>
            </a:r>
            <a:r>
              <a:rPr lang="en-US" sz="3200" dirty="0" smtClean="0"/>
              <a:t>and China</a:t>
            </a:r>
            <a:br>
              <a:rPr lang="en-US" sz="3200" dirty="0" smtClean="0"/>
            </a:br>
            <a:endParaRPr lang="en-US" sz="3200" dirty="0" smtClean="0"/>
          </a:p>
          <a:p>
            <a:pPr lvl="0">
              <a:buFont typeface="Arial" pitchFamily="34" charset="0"/>
              <a:buChar char="•"/>
            </a:pPr>
            <a:r>
              <a:rPr lang="en-US" sz="3200" dirty="0"/>
              <a:t> </a:t>
            </a:r>
            <a:r>
              <a:rPr lang="en-US" sz="3200" dirty="0" smtClean="0"/>
              <a:t>What kinds of questions will you need to ask?</a:t>
            </a:r>
          </a:p>
          <a:p>
            <a:pPr lvl="0"/>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810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381000"/>
            <a:ext cx="8458200" cy="1015663"/>
          </a:xfrm>
          <a:prstGeom prst="rect">
            <a:avLst/>
          </a:prstGeom>
          <a:noFill/>
        </p:spPr>
        <p:txBody>
          <a:bodyPr wrap="square" lIns="91440" tIns="45720" rIns="91440" bIns="45720">
            <a:spAutoFit/>
          </a:bodyPr>
          <a:lstStyle/>
          <a:p>
            <a:pPr algn="ctr"/>
            <a:r>
              <a:rPr lang="en-US" sz="6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Step 4</a:t>
            </a:r>
            <a:endParaRPr lang="en-US" sz="6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
        <p:nvSpPr>
          <p:cNvPr id="5" name="TextBox 4"/>
          <p:cNvSpPr txBox="1"/>
          <p:nvPr/>
        </p:nvSpPr>
        <p:spPr>
          <a:xfrm>
            <a:off x="533400" y="1524000"/>
            <a:ext cx="8382000" cy="3046988"/>
          </a:xfrm>
          <a:prstGeom prst="rect">
            <a:avLst/>
          </a:prstGeom>
          <a:noFill/>
        </p:spPr>
        <p:txBody>
          <a:bodyPr wrap="square" rtlCol="0">
            <a:spAutoFit/>
          </a:bodyPr>
          <a:lstStyle/>
          <a:p>
            <a:pPr lvl="0"/>
            <a:r>
              <a:rPr lang="en-US" sz="3200" dirty="0" smtClean="0"/>
              <a:t>Use the “Jog the Web” list of sites below to find answers to your questions and enter them on your note-taking guide.</a:t>
            </a:r>
          </a:p>
          <a:p>
            <a:pPr lvl="0"/>
            <a:endParaRPr lang="en-US" sz="3200" dirty="0"/>
          </a:p>
          <a:p>
            <a:pPr lvl="0"/>
            <a:r>
              <a:rPr lang="en-US" sz="3200" dirty="0" smtClean="0"/>
              <a:t>Also, be sure to save any images and videos that might enrich your exhibits.</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ancientxworld.files.wordpress.com/2013/01/indus-rive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Rectangle 5"/>
          <p:cNvSpPr/>
          <p:nvPr/>
        </p:nvSpPr>
        <p:spPr>
          <a:xfrm>
            <a:off x="381000" y="228600"/>
            <a:ext cx="8534400" cy="6400800"/>
          </a:xfrm>
          <a:prstGeom prst="rect">
            <a:avLst/>
          </a:prstGeom>
          <a:solidFill>
            <a:schemeClr val="bg1">
              <a:alpha val="73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381000"/>
            <a:ext cx="8458200" cy="1015663"/>
          </a:xfrm>
          <a:prstGeom prst="rect">
            <a:avLst/>
          </a:prstGeom>
          <a:noFill/>
        </p:spPr>
        <p:txBody>
          <a:bodyPr wrap="square" lIns="91440" tIns="45720" rIns="91440" bIns="45720">
            <a:spAutoFit/>
          </a:bodyPr>
          <a:lstStyle/>
          <a:p>
            <a:pPr algn="ctr"/>
            <a:r>
              <a:rPr lang="en-US" sz="6000" b="1" dirty="0" smtClean="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rPr>
              <a:t>Step 5</a:t>
            </a:r>
            <a:endParaRPr lang="en-US" sz="6000" b="1" cap="none" spc="0" dirty="0">
              <a:ln w="17780" cmpd="sng">
                <a:solidFill>
                  <a:schemeClr val="tx1"/>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he Truth of a Thousand Lies" pitchFamily="2" charset="0"/>
              <a:ea typeface="The Truth of a Thousand Lies" pitchFamily="2" charset="0"/>
            </a:endParaRPr>
          </a:p>
        </p:txBody>
      </p:sp>
      <p:sp>
        <p:nvSpPr>
          <p:cNvPr id="5" name="TextBox 4"/>
          <p:cNvSpPr txBox="1"/>
          <p:nvPr/>
        </p:nvSpPr>
        <p:spPr>
          <a:xfrm>
            <a:off x="533400" y="1524000"/>
            <a:ext cx="8382000" cy="4524315"/>
          </a:xfrm>
          <a:prstGeom prst="rect">
            <a:avLst/>
          </a:prstGeom>
          <a:noFill/>
        </p:spPr>
        <p:txBody>
          <a:bodyPr wrap="square" rtlCol="0">
            <a:spAutoFit/>
          </a:bodyPr>
          <a:lstStyle/>
          <a:p>
            <a:r>
              <a:rPr lang="en-US" sz="3200" dirty="0" smtClean="0"/>
              <a:t>Once you have all of your information, you will then be ready to curate the exhibits for the museum gallery.  Use what you learned from the Ancient Egypt gallery at LASM and what you learned about each civilization to design a floor plan including </a:t>
            </a:r>
            <a:r>
              <a:rPr lang="en-US" sz="3200" dirty="0"/>
              <a:t>all exhibits and corresponding signage for each civilization</a:t>
            </a:r>
            <a:r>
              <a:rPr lang="en-US" sz="3200" dirty="0" smtClean="0"/>
              <a:t>.  Your exhibits can include images, videos, text, and podcasts.</a:t>
            </a:r>
            <a:endParaRPr lang="en-US" sz="3200" dirty="0"/>
          </a:p>
          <a:p>
            <a:pPr lvl="0"/>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395</Words>
  <Application>Microsoft Office PowerPoint</Application>
  <PresentationFormat>On-screen Show (4:3)</PresentationFormat>
  <Paragraphs>41</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The Truth of a Thousand Lies</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mpoche</dc:creator>
  <cp:lastModifiedBy>mpoche</cp:lastModifiedBy>
  <cp:revision>13</cp:revision>
  <dcterms:created xsi:type="dcterms:W3CDTF">2013-04-23T15:48:28Z</dcterms:created>
  <dcterms:modified xsi:type="dcterms:W3CDTF">2014-03-10T17:04:23Z</dcterms:modified>
</cp:coreProperties>
</file>